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65E0A-A8E8-4F74-8BD0-FD89914C6C3A}" type="datetimeFigureOut">
              <a:rPr lang="pl-PL" smtClean="0"/>
              <a:t>2021-03-12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9FFA7-02DB-464C-B203-4FE58B630E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2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9FFA7-02DB-464C-B203-4FE58B630ECA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78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D67-D7AD-4463-A6F1-5EB3E3D820F4}" type="datetimeFigureOut">
              <a:rPr lang="pl-PL" smtClean="0"/>
              <a:t>2021-03-12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F4E119-C8B9-4926-B889-E248D2ADB2AB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D67-D7AD-4463-A6F1-5EB3E3D820F4}" type="datetimeFigureOut">
              <a:rPr lang="pl-PL" smtClean="0"/>
              <a:t>2021-03-12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E119-C8B9-4926-B889-E248D2ADB2A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D67-D7AD-4463-A6F1-5EB3E3D820F4}" type="datetimeFigureOut">
              <a:rPr lang="pl-PL" smtClean="0"/>
              <a:t>2021-03-12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E119-C8B9-4926-B889-E248D2ADB2A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D67-D7AD-4463-A6F1-5EB3E3D820F4}" type="datetimeFigureOut">
              <a:rPr lang="pl-PL" smtClean="0"/>
              <a:t>2021-03-12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E119-C8B9-4926-B889-E248D2ADB2A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D67-D7AD-4463-A6F1-5EB3E3D820F4}" type="datetimeFigureOut">
              <a:rPr lang="pl-PL" smtClean="0"/>
              <a:t>2021-03-12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E119-C8B9-4926-B889-E248D2ADB2AB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D67-D7AD-4463-A6F1-5EB3E3D820F4}" type="datetimeFigureOut">
              <a:rPr lang="pl-PL" smtClean="0"/>
              <a:t>2021-03-12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E119-C8B9-4926-B889-E248D2ADB2AB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D67-D7AD-4463-A6F1-5EB3E3D820F4}" type="datetimeFigureOut">
              <a:rPr lang="pl-PL" smtClean="0"/>
              <a:t>2021-03-12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E119-C8B9-4926-B889-E248D2ADB2AB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D67-D7AD-4463-A6F1-5EB3E3D820F4}" type="datetimeFigureOut">
              <a:rPr lang="pl-PL" smtClean="0"/>
              <a:t>2021-03-12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E119-C8B9-4926-B889-E248D2ADB2A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D67-D7AD-4463-A6F1-5EB3E3D820F4}" type="datetimeFigureOut">
              <a:rPr lang="pl-PL" smtClean="0"/>
              <a:t>2021-03-12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E119-C8B9-4926-B889-E248D2ADB2A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D67-D7AD-4463-A6F1-5EB3E3D820F4}" type="datetimeFigureOut">
              <a:rPr lang="pl-PL" smtClean="0"/>
              <a:t>2021-03-12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E119-C8B9-4926-B889-E248D2ADB2A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ED67-D7AD-4463-A6F1-5EB3E3D820F4}" type="datetimeFigureOut">
              <a:rPr lang="pl-PL" smtClean="0"/>
              <a:t>2021-03-12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4E119-C8B9-4926-B889-E248D2ADB2A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898ED67-D7AD-4463-A6F1-5EB3E3D820F4}" type="datetimeFigureOut">
              <a:rPr lang="pl-PL" smtClean="0"/>
              <a:t>2021-03-12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1F4E119-C8B9-4926-B889-E248D2ADB2AB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600200"/>
          </a:xfrm>
        </p:spPr>
        <p:txBody>
          <a:bodyPr/>
          <a:lstStyle/>
          <a:p>
            <a:r>
              <a:rPr lang="pl-PL" dirty="0" smtClean="0">
                <a:latin typeface="Baskerville Old Face" pitchFamily="18" charset="0"/>
              </a:rPr>
              <a:t/>
            </a:r>
            <a:br>
              <a:rPr lang="pl-PL" dirty="0" smtClean="0">
                <a:latin typeface="Baskerville Old Face" pitchFamily="18" charset="0"/>
              </a:rPr>
            </a:br>
            <a:r>
              <a:rPr lang="pl-PL" dirty="0">
                <a:latin typeface="Baskerville Old Face" pitchFamily="18" charset="0"/>
              </a:rPr>
              <a:t/>
            </a:r>
            <a:br>
              <a:rPr lang="pl-PL" dirty="0">
                <a:latin typeface="Baskerville Old Face" pitchFamily="18" charset="0"/>
              </a:rPr>
            </a:br>
            <a:r>
              <a:rPr lang="pl-PL" sz="4000" dirty="0" smtClean="0">
                <a:latin typeface="Baskerville Old Face" pitchFamily="18" charset="0"/>
              </a:rPr>
              <a:t>Witamy w Przedszkolu Nr 14 </a:t>
            </a:r>
            <a:r>
              <a:rPr lang="pl-PL" sz="4000" dirty="0" smtClean="0">
                <a:latin typeface="Baskerville Old Face" pitchFamily="18" charset="0"/>
              </a:rPr>
              <a:t/>
            </a:r>
            <a:br>
              <a:rPr lang="pl-PL" sz="4000" dirty="0" smtClean="0">
                <a:latin typeface="Baskerville Old Face" pitchFamily="18" charset="0"/>
              </a:rPr>
            </a:br>
            <a:r>
              <a:rPr lang="pl-PL" sz="4000" dirty="0" smtClean="0">
                <a:latin typeface="Baskerville Old Face" pitchFamily="18" charset="0"/>
              </a:rPr>
              <a:t>Kowaliki</a:t>
            </a:r>
            <a:endParaRPr lang="pl-PL" sz="4000" dirty="0">
              <a:latin typeface="Baskerville Old Face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626" y="4198873"/>
            <a:ext cx="4028619" cy="226609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5" y="4198873"/>
            <a:ext cx="3931929" cy="221171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40" y="1932321"/>
            <a:ext cx="4539996" cy="255374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1530">
            <a:off x="492692" y="972901"/>
            <a:ext cx="169545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2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2973" y="404664"/>
            <a:ext cx="8229600" cy="28803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200" dirty="0" smtClean="0"/>
              <a:t>Nadrzędnym celem naszej pracy jest szczęście i uśmiech Dziecka, </a:t>
            </a:r>
            <a:br>
              <a:rPr lang="pl-PL" sz="3200" dirty="0" smtClean="0"/>
            </a:br>
            <a:r>
              <a:rPr lang="pl-PL" sz="3200" dirty="0" smtClean="0"/>
              <a:t>o które staramy się dbać każdego przedszkolnego dnia </a:t>
            </a:r>
            <a:r>
              <a:rPr lang="pl-PL" sz="3200" dirty="0" smtClean="0">
                <a:sym typeface="Wingdings" pitchFamily="2" charset="2"/>
              </a:rPr>
              <a:t></a:t>
            </a:r>
            <a:br>
              <a:rPr lang="pl-PL" sz="3200" dirty="0" smtClean="0">
                <a:sym typeface="Wingdings" pitchFamily="2" charset="2"/>
              </a:rPr>
            </a:br>
            <a:r>
              <a:rPr lang="pl-PL" sz="2000" dirty="0" smtClean="0">
                <a:sym typeface="Wingdings" pitchFamily="2" charset="2"/>
              </a:rPr>
              <a:t/>
            </a:r>
            <a:br>
              <a:rPr lang="pl-PL" sz="2000" dirty="0" smtClean="0">
                <a:sym typeface="Wingdings" pitchFamily="2" charset="2"/>
              </a:rPr>
            </a:br>
            <a:r>
              <a:rPr lang="pl-PL" sz="2000" dirty="0" smtClean="0">
                <a:sym typeface="Wingdings" pitchFamily="2" charset="2"/>
              </a:rPr>
              <a:t>Nasze motto: „Jesteśmy małymi Europejczykami, wyruszamy w podróż naszego życia po otwartych drogach świata” </a:t>
            </a:r>
            <a:r>
              <a:rPr lang="pl-PL" sz="2000" i="1" dirty="0" err="1" smtClean="0">
                <a:sym typeface="Wingdings" pitchFamily="2" charset="2"/>
              </a:rPr>
              <a:t>J.Mielcarek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91" y="3429000"/>
            <a:ext cx="3607538" cy="202924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06833"/>
            <a:ext cx="3635896" cy="204519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25144"/>
            <a:ext cx="3227851" cy="181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7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16722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Nasza szatnia i toaleta, </a:t>
            </a:r>
            <a:br>
              <a:rPr lang="pl-PL" sz="3200" dirty="0" smtClean="0"/>
            </a:br>
            <a:r>
              <a:rPr lang="pl-PL" sz="3200" dirty="0" smtClean="0"/>
              <a:t>czyli miejsca, </a:t>
            </a:r>
            <a:br>
              <a:rPr lang="pl-PL" sz="3200" dirty="0" smtClean="0"/>
            </a:br>
            <a:r>
              <a:rPr lang="pl-PL" sz="3200" dirty="0" smtClean="0"/>
              <a:t>w których Dziecko zawsze czuje się bezpiecznie </a:t>
            </a:r>
            <a:r>
              <a:rPr lang="pl-PL" sz="3200" dirty="0" smtClean="0">
                <a:sym typeface="Wingdings" pitchFamily="2" charset="2"/>
              </a:rPr>
              <a:t></a:t>
            </a:r>
            <a:endParaRPr lang="pl-PL" sz="32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393">
            <a:off x="5679716" y="3209594"/>
            <a:ext cx="2194022" cy="292536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5650">
            <a:off x="1189832" y="3230910"/>
            <a:ext cx="2042395" cy="272319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50622"/>
            <a:ext cx="2236145" cy="298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2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600200"/>
          </a:xfrm>
        </p:spPr>
        <p:txBody>
          <a:bodyPr/>
          <a:lstStyle/>
          <a:p>
            <a:r>
              <a:rPr lang="pl-PL" sz="3200" dirty="0" smtClean="0"/>
              <a:t>Tutaj spędzamy większą część przedszkolnego dnia:</a:t>
            </a:r>
            <a:br>
              <a:rPr lang="pl-PL" sz="3200" dirty="0" smtClean="0"/>
            </a:br>
            <a:r>
              <a:rPr lang="pl-PL" sz="3200" dirty="0" smtClean="0"/>
              <a:t> bawiąc się, tańcząc, śpiewając…</a:t>
            </a:r>
            <a:endParaRPr lang="pl-PL" sz="32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6693">
            <a:off x="5622957" y="3864212"/>
            <a:ext cx="3112514" cy="233438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676558"/>
            <a:ext cx="3552395" cy="266429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0145">
            <a:off x="547226" y="3792507"/>
            <a:ext cx="3227851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5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600200"/>
          </a:xfrm>
        </p:spPr>
        <p:txBody>
          <a:bodyPr/>
          <a:lstStyle/>
          <a:p>
            <a:r>
              <a:rPr lang="pl-PL" sz="3200" dirty="0" smtClean="0"/>
              <a:t>Mamy również salę przeznaczoną do spożywania posiłków oraz miejsce, gdzie każdy Maluch może w spokoju odpocząć…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6951">
            <a:off x="978840" y="3095922"/>
            <a:ext cx="3798196" cy="250064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8994">
            <a:off x="4802524" y="3087476"/>
            <a:ext cx="3311777" cy="248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8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728192"/>
          </a:xfrm>
        </p:spPr>
        <p:txBody>
          <a:bodyPr/>
          <a:lstStyle/>
          <a:p>
            <a:r>
              <a:rPr lang="pl-PL" dirty="0" smtClean="0"/>
              <a:t>Do zobaczenia </a:t>
            </a:r>
            <a:br>
              <a:rPr lang="pl-PL" dirty="0" smtClean="0"/>
            </a:br>
            <a:r>
              <a:rPr lang="pl-PL" dirty="0" smtClean="0"/>
              <a:t>w naszym </a:t>
            </a:r>
            <a:r>
              <a:rPr lang="pl-PL" dirty="0" smtClean="0"/>
              <a:t>przedszkolu</a:t>
            </a:r>
            <a:r>
              <a:rPr lang="pl-PL" dirty="0" smtClean="0"/>
              <a:t>!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300" y="2276872"/>
            <a:ext cx="2859272" cy="2088232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2411760" y="4725144"/>
            <a:ext cx="4155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Przedszkole Nr 14 Kowaliki</a:t>
            </a:r>
          </a:p>
          <a:p>
            <a:pPr algn="ctr"/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u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l. Kwidzyńska 1</a:t>
            </a:r>
          </a:p>
          <a:p>
            <a:pPr algn="ctr"/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51-415 Wrocław</a:t>
            </a:r>
          </a:p>
          <a:p>
            <a:pPr algn="ctr"/>
            <a:r>
              <a:rPr lang="pl-PL" sz="2400" b="1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</a:rPr>
              <a:t>el. (71) 798 6936</a:t>
            </a:r>
            <a:endParaRPr lang="pl-PL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35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213</TotalTime>
  <Words>55</Words>
  <Application>Microsoft Office PowerPoint</Application>
  <PresentationFormat>Pokaz na ekranie (4:3)</PresentationFormat>
  <Paragraphs>11</Paragraphs>
  <Slides>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Kierownictwo</vt:lpstr>
      <vt:lpstr>  Witamy w Przedszkolu Nr 14  Kowaliki</vt:lpstr>
      <vt:lpstr>Nadrzędnym celem naszej pracy jest szczęście i uśmiech Dziecka,  o które staramy się dbać każdego przedszkolnego dnia   Nasze motto: „Jesteśmy małymi Europejczykami, wyruszamy w podróż naszego życia po otwartych drogach świata” J.Mielcarek</vt:lpstr>
      <vt:lpstr> Nasza szatnia i toaleta,  czyli miejsca,  w których Dziecko zawsze czuje się bezpiecznie </vt:lpstr>
      <vt:lpstr>Tutaj spędzamy większą część przedszkolnego dnia:  bawiąc się, tańcząc, śpiewając…</vt:lpstr>
      <vt:lpstr>Mamy również salę przeznaczoną do spożywania posiłków oraz miejsce, gdzie każdy Maluch może w spokoju odpocząć…</vt:lpstr>
      <vt:lpstr>Do zobaczenia  w naszym przedszkolu!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User</cp:lastModifiedBy>
  <cp:revision>17</cp:revision>
  <dcterms:created xsi:type="dcterms:W3CDTF">2021-03-11T06:51:36Z</dcterms:created>
  <dcterms:modified xsi:type="dcterms:W3CDTF">2021-03-12T07:41:41Z</dcterms:modified>
  <cp:contentStatus>Wersja ostateczna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